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2404050" cy="43205400"/>
  <p:notesSz cx="6858000" cy="9144000"/>
  <p:defaultTextStyle>
    <a:defPPr>
      <a:defRPr lang="zh-CN"/>
    </a:defPPr>
    <a:lvl1pPr marL="0" algn="l" defTabSz="3546043" rtl="0" eaLnBrk="1" latinLnBrk="0" hangingPunct="1">
      <a:defRPr sz="6980" kern="1200">
        <a:solidFill>
          <a:schemeClr val="tx1"/>
        </a:solidFill>
        <a:latin typeface="+mn-lt"/>
        <a:ea typeface="+mn-ea"/>
        <a:cs typeface="+mn-cs"/>
      </a:defRPr>
    </a:lvl1pPr>
    <a:lvl2pPr marL="1773022" algn="l" defTabSz="3546043" rtl="0" eaLnBrk="1" latinLnBrk="0" hangingPunct="1">
      <a:defRPr sz="6980" kern="1200">
        <a:solidFill>
          <a:schemeClr val="tx1"/>
        </a:solidFill>
        <a:latin typeface="+mn-lt"/>
        <a:ea typeface="+mn-ea"/>
        <a:cs typeface="+mn-cs"/>
      </a:defRPr>
    </a:lvl2pPr>
    <a:lvl3pPr marL="3546043" algn="l" defTabSz="3546043" rtl="0" eaLnBrk="1" latinLnBrk="0" hangingPunct="1">
      <a:defRPr sz="6980" kern="1200">
        <a:solidFill>
          <a:schemeClr val="tx1"/>
        </a:solidFill>
        <a:latin typeface="+mn-lt"/>
        <a:ea typeface="+mn-ea"/>
        <a:cs typeface="+mn-cs"/>
      </a:defRPr>
    </a:lvl3pPr>
    <a:lvl4pPr marL="5319065" algn="l" defTabSz="3546043" rtl="0" eaLnBrk="1" latinLnBrk="0" hangingPunct="1">
      <a:defRPr sz="6980" kern="1200">
        <a:solidFill>
          <a:schemeClr val="tx1"/>
        </a:solidFill>
        <a:latin typeface="+mn-lt"/>
        <a:ea typeface="+mn-ea"/>
        <a:cs typeface="+mn-cs"/>
      </a:defRPr>
    </a:lvl4pPr>
    <a:lvl5pPr marL="7092086" algn="l" defTabSz="3546043" rtl="0" eaLnBrk="1" latinLnBrk="0" hangingPunct="1">
      <a:defRPr sz="6980" kern="1200">
        <a:solidFill>
          <a:schemeClr val="tx1"/>
        </a:solidFill>
        <a:latin typeface="+mn-lt"/>
        <a:ea typeface="+mn-ea"/>
        <a:cs typeface="+mn-cs"/>
      </a:defRPr>
    </a:lvl5pPr>
    <a:lvl6pPr marL="8865108" algn="l" defTabSz="3546043" rtl="0" eaLnBrk="1" latinLnBrk="0" hangingPunct="1">
      <a:defRPr sz="6980" kern="1200">
        <a:solidFill>
          <a:schemeClr val="tx1"/>
        </a:solidFill>
        <a:latin typeface="+mn-lt"/>
        <a:ea typeface="+mn-ea"/>
        <a:cs typeface="+mn-cs"/>
      </a:defRPr>
    </a:lvl6pPr>
    <a:lvl7pPr marL="10638130" algn="l" defTabSz="3546043" rtl="0" eaLnBrk="1" latinLnBrk="0" hangingPunct="1">
      <a:defRPr sz="6980" kern="1200">
        <a:solidFill>
          <a:schemeClr val="tx1"/>
        </a:solidFill>
        <a:latin typeface="+mn-lt"/>
        <a:ea typeface="+mn-ea"/>
        <a:cs typeface="+mn-cs"/>
      </a:defRPr>
    </a:lvl7pPr>
    <a:lvl8pPr marL="12411151" algn="l" defTabSz="3546043" rtl="0" eaLnBrk="1" latinLnBrk="0" hangingPunct="1">
      <a:defRPr sz="6980" kern="1200">
        <a:solidFill>
          <a:schemeClr val="tx1"/>
        </a:solidFill>
        <a:latin typeface="+mn-lt"/>
        <a:ea typeface="+mn-ea"/>
        <a:cs typeface="+mn-cs"/>
      </a:defRPr>
    </a:lvl8pPr>
    <a:lvl9pPr marL="14184173" algn="l" defTabSz="3546043" rtl="0" eaLnBrk="1" latinLnBrk="0" hangingPunct="1">
      <a:defRPr sz="69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53" userDrawn="1">
          <p15:clr>
            <a:srgbClr val="A4A3A4"/>
          </p15:clr>
        </p15:guide>
        <p15:guide id="2" pos="10206" userDrawn="1">
          <p15:clr>
            <a:srgbClr val="A4A3A4"/>
          </p15:clr>
        </p15:guide>
        <p15:guide id="3" orient="horz" pos="135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D1F2"/>
    <a:srgbClr val="303030"/>
    <a:srgbClr val="A70320"/>
    <a:srgbClr val="96CFED"/>
    <a:srgbClr val="1C3B81"/>
    <a:srgbClr val="BAD5ED"/>
    <a:srgbClr val="3399FF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1" autoAdjust="0"/>
    <p:restoredTop sz="94660"/>
  </p:normalViewPr>
  <p:slideViewPr>
    <p:cSldViewPr snapToGrid="0" showGuides="1">
      <p:cViewPr varScale="1">
        <p:scale>
          <a:sx n="18" d="100"/>
          <a:sy n="18" d="100"/>
        </p:scale>
        <p:origin x="2064" y="168"/>
      </p:cViewPr>
      <p:guideLst>
        <p:guide orient="horz" pos="13653"/>
        <p:guide pos="10206"/>
        <p:guide orient="horz" pos="135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5" y="7070887"/>
            <a:ext cx="27543443" cy="15041880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508" y="22692839"/>
            <a:ext cx="24303037" cy="104313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59B9-B16A-42DA-A716-9443E71C6719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A30-4CE8-48DF-9B6D-5DA32CB6B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418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59B9-B16A-42DA-A716-9443E71C6719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A30-4CE8-48DF-9B6D-5DA32CB6B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11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9151" y="2300289"/>
            <a:ext cx="6987124" cy="366145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782" y="2300289"/>
            <a:ext cx="20556319" cy="366145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59B9-B16A-42DA-A716-9443E71C6719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A30-4CE8-48DF-9B6D-5DA32CB6B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143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59B9-B16A-42DA-A716-9443E71C6719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A30-4CE8-48DF-9B6D-5DA32CB6B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1734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03" y="10771358"/>
            <a:ext cx="27948493" cy="17972244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903" y="28913627"/>
            <a:ext cx="27948493" cy="9451178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59B9-B16A-42DA-A716-9443E71C6719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A30-4CE8-48DF-9B6D-5DA32CB6B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8933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780" y="11501439"/>
            <a:ext cx="13771721" cy="27413429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4553" y="11501439"/>
            <a:ext cx="13771721" cy="27413429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59B9-B16A-42DA-A716-9443E71C6719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A30-4CE8-48DF-9B6D-5DA32CB6B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91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300299"/>
            <a:ext cx="27948493" cy="835104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2004" y="10591328"/>
            <a:ext cx="13708430" cy="5190645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2004" y="15781973"/>
            <a:ext cx="13708430" cy="232129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4553" y="10591328"/>
            <a:ext cx="13775942" cy="5190645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4553" y="15781973"/>
            <a:ext cx="13775942" cy="232129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59B9-B16A-42DA-A716-9443E71C6719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A30-4CE8-48DF-9B6D-5DA32CB6B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889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59B9-B16A-42DA-A716-9443E71C6719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A30-4CE8-48DF-9B6D-5DA32CB6B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9059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59B9-B16A-42DA-A716-9443E71C6719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A30-4CE8-48DF-9B6D-5DA32CB6B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65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8" y="2880360"/>
            <a:ext cx="10451150" cy="10081260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5944" y="6220789"/>
            <a:ext cx="16404550" cy="3070383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8" y="12961621"/>
            <a:ext cx="10451150" cy="24013005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59B9-B16A-42DA-A716-9443E71C6719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A30-4CE8-48DF-9B6D-5DA32CB6B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45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8" y="2880360"/>
            <a:ext cx="10451150" cy="10081260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5944" y="6220789"/>
            <a:ext cx="16404550" cy="3070383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8" y="12961621"/>
            <a:ext cx="10451150" cy="24013005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B59B9-B16A-42DA-A716-9443E71C6719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B1A30-4CE8-48DF-9B6D-5DA32CB6B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212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779" y="2300299"/>
            <a:ext cx="27948493" cy="8351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779" y="11501439"/>
            <a:ext cx="27948493" cy="2741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778" y="40045016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B59B9-B16A-42DA-A716-9443E71C6719}" type="datetimeFigureOut">
              <a:rPr lang="zh-CN" altLang="en-US" smtClean="0"/>
              <a:t>2021/9/28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3842" y="40045016"/>
            <a:ext cx="10936367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5361" y="40045016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B1A30-4CE8-48DF-9B6D-5DA32CB6B9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9122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5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</TotalTime>
  <Words>0</Words>
  <Application>Microsoft Office PowerPoint</Application>
  <PresentationFormat>自定义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等线</vt:lpstr>
      <vt:lpstr>等线 Light</vt:lpstr>
      <vt:lpstr>Arial</vt:lpstr>
      <vt:lpstr>Calibri</vt:lpstr>
      <vt:lpstr>Calibri Light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ZJDX</dc:creator>
  <cp:lastModifiedBy>ZJDX</cp:lastModifiedBy>
  <cp:revision>33</cp:revision>
  <dcterms:created xsi:type="dcterms:W3CDTF">2020-09-29T09:16:42Z</dcterms:created>
  <dcterms:modified xsi:type="dcterms:W3CDTF">2021-09-28T03:25:34Z</dcterms:modified>
</cp:coreProperties>
</file>